
<file path=[Content_Types].xml><?xml version="1.0" encoding="utf-8"?>
<Types xmlns="http://schemas.openxmlformats.org/package/2006/content-types">
  <Default ContentType="application/vnd.openxmlformats-package.relationships+xml" Extension="rels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00.xml" ContentType="application/vnd.openxmlformats-officedocument.presentationml.slide+xml"/>
  <Override PartName="/ppt/slides/slide101.xml" ContentType="application/vnd.openxmlformats-officedocument.presentationml.slide+xml"/>
  <Override PartName="/ppt/slides/slide102.xml" ContentType="application/vnd.openxmlformats-officedocument.presentationml.slide+xml"/>
  <Override PartName="/ppt/slides/slide103.xml" ContentType="application/vnd.openxmlformats-officedocument.presentationml.slide+xml"/>
  <Override PartName="/ppt/slides/slide104.xml" ContentType="application/vnd.openxmlformats-officedocument.presentationml.slide+xml"/>
  <Override PartName="/ppt/slides/slide105.xml" ContentType="application/vnd.openxmlformats-officedocument.presentationml.slide+xml"/>
  <Override PartName="/ppt/slides/slide106.xml" ContentType="application/vnd.openxmlformats-officedocument.presentationml.slide+xml"/>
  <Override PartName="/ppt/slides/slide107.xml" ContentType="application/vnd.openxmlformats-officedocument.presentationml.slide+xml"/>
  <Override PartName="/ppt/slides/slide108.xml" ContentType="application/vnd.openxmlformats-officedocument.presentationml.slide+xml"/>
  <Override PartName="/ppt/slides/slide109.xml" ContentType="application/vnd.openxmlformats-officedocument.presentationml.slide+xml"/>
  <Override PartName="/ppt/slides/slide11.xml" ContentType="application/vnd.openxmlformats-officedocument.presentationml.slide+xml"/>
  <Override PartName="/ppt/slides/slide110.xml" ContentType="application/vnd.openxmlformats-officedocument.presentationml.slide+xml"/>
  <Override PartName="/ppt/slides/slide111.xml" ContentType="application/vnd.openxmlformats-officedocument.presentationml.slide+xml"/>
  <Override PartName="/ppt/slides/slide112.xml" ContentType="application/vnd.openxmlformats-officedocument.presentationml.slide+xml"/>
  <Override PartName="/ppt/slides/slide113.xml" ContentType="application/vnd.openxmlformats-officedocument.presentationml.slide+xml"/>
  <Override PartName="/ppt/slides/slide114.xml" ContentType="application/vnd.openxmlformats-officedocument.presentationml.slide+xml"/>
  <Override PartName="/ppt/slides/slide115.xml" ContentType="application/vnd.openxmlformats-officedocument.presentationml.slide+xml"/>
  <Override PartName="/ppt/slides/slide116.xml" ContentType="application/vnd.openxmlformats-officedocument.presentationml.slide+xml"/>
  <Override PartName="/ppt/slides/slide117.xml" ContentType="application/vnd.openxmlformats-officedocument.presentationml.slide+xml"/>
  <Override PartName="/ppt/slides/slide118.xml" ContentType="application/vnd.openxmlformats-officedocument.presentationml.slide+xml"/>
  <Override PartName="/ppt/slides/slide119.xml" ContentType="application/vnd.openxmlformats-officedocument.presentationml.slide+xml"/>
  <Override PartName="/ppt/slides/slide12.xml" ContentType="application/vnd.openxmlformats-officedocument.presentationml.slide+xml"/>
  <Override PartName="/ppt/slides/slide120.xml" ContentType="application/vnd.openxmlformats-officedocument.presentationml.slide+xml"/>
  <Override PartName="/ppt/slides/slide121.xml" ContentType="application/vnd.openxmlformats-officedocument.presentationml.slide+xml"/>
  <Override PartName="/ppt/slides/slide122.xml" ContentType="application/vnd.openxmlformats-officedocument.presentationml.slide+xml"/>
  <Override PartName="/ppt/slides/slide123.xml" ContentType="application/vnd.openxmlformats-officedocument.presentationml.slide+xml"/>
  <Override PartName="/ppt/slides/slide124.xml" ContentType="application/vnd.openxmlformats-officedocument.presentationml.slide+xml"/>
  <Override PartName="/ppt/slides/slide125.xml" ContentType="application/vnd.openxmlformats-officedocument.presentationml.slide+xml"/>
  <Override PartName="/ppt/slides/slide126.xml" ContentType="application/vnd.openxmlformats-officedocument.presentationml.slide+xml"/>
  <Override PartName="/ppt/slides/slide127.xml" ContentType="application/vnd.openxmlformats-officedocument.presentationml.slide+xml"/>
  <Override PartName="/ppt/slides/slide128.xml" ContentType="application/vnd.openxmlformats-officedocument.presentationml.slide+xml"/>
  <Override PartName="/ppt/slides/slide129.xml" ContentType="application/vnd.openxmlformats-officedocument.presentationml.slide+xml"/>
  <Override PartName="/ppt/slides/slide13.xml" ContentType="application/vnd.openxmlformats-officedocument.presentationml.slide+xml"/>
  <Override PartName="/ppt/slides/slide130.xml" ContentType="application/vnd.openxmlformats-officedocument.presentationml.slide+xml"/>
  <Override PartName="/ppt/slides/slide131.xml" ContentType="application/vnd.openxmlformats-officedocument.presentationml.slide+xml"/>
  <Override PartName="/ppt/slides/slide132.xml" ContentType="application/vnd.openxmlformats-officedocument.presentationml.slide+xml"/>
  <Override PartName="/ppt/slides/slide133.xml" ContentType="application/vnd.openxmlformats-officedocument.presentationml.slide+xml"/>
  <Override PartName="/ppt/slides/slide134.xml" ContentType="application/vnd.openxmlformats-officedocument.presentationml.slide+xml"/>
  <Override PartName="/ppt/slides/slide135.xml" ContentType="application/vnd.openxmlformats-officedocument.presentationml.slide+xml"/>
  <Override PartName="/ppt/slides/slide136.xml" ContentType="application/vnd.openxmlformats-officedocument.presentationml.slide+xml"/>
  <Override PartName="/ppt/slides/slide137.xml" ContentType="application/vnd.openxmlformats-officedocument.presentationml.slide+xml"/>
  <Override PartName="/ppt/slides/slide138.xml" ContentType="application/vnd.openxmlformats-officedocument.presentationml.slide+xml"/>
  <Override PartName="/ppt/slides/slide139.xml" ContentType="application/vnd.openxmlformats-officedocument.presentationml.slide+xml"/>
  <Override PartName="/ppt/slides/slide14.xml" ContentType="application/vnd.openxmlformats-officedocument.presentationml.slide+xml"/>
  <Override PartName="/ppt/slides/slide140.xml" ContentType="application/vnd.openxmlformats-officedocument.presentationml.slide+xml"/>
  <Override PartName="/ppt/slides/slide141.xml" ContentType="application/vnd.openxmlformats-officedocument.presentationml.slide+xml"/>
  <Override PartName="/ppt/slides/slide142.xml" ContentType="application/vnd.openxmlformats-officedocument.presentationml.slide+xml"/>
  <Override PartName="/ppt/slides/slide143.xml" ContentType="application/vnd.openxmlformats-officedocument.presentationml.slide+xml"/>
  <Override PartName="/ppt/slides/slide144.xml" ContentType="application/vnd.openxmlformats-officedocument.presentationml.slide+xml"/>
  <Override PartName="/ppt/slides/slide145.xml" ContentType="application/vnd.openxmlformats-officedocument.presentationml.slide+xml"/>
  <Override PartName="/ppt/slides/slide146.xml" ContentType="application/vnd.openxmlformats-officedocument.presentationml.slide+xml"/>
  <Override PartName="/ppt/slides/slide147.xml" ContentType="application/vnd.openxmlformats-officedocument.presentationml.slide+xml"/>
  <Override PartName="/ppt/slides/slide148.xml" ContentType="application/vnd.openxmlformats-officedocument.presentationml.slide+xml"/>
  <Override PartName="/ppt/slides/slide149.xml" ContentType="application/vnd.openxmlformats-officedocument.presentationml.slide+xml"/>
  <Override PartName="/ppt/slides/slide15.xml" ContentType="application/vnd.openxmlformats-officedocument.presentationml.slide+xml"/>
  <Override PartName="/ppt/slides/slide150.xml" ContentType="application/vnd.openxmlformats-officedocument.presentationml.slide+xml"/>
  <Override PartName="/ppt/slides/slide151.xml" ContentType="application/vnd.openxmlformats-officedocument.presentationml.slide+xml"/>
  <Override PartName="/ppt/slides/slide152.xml" ContentType="application/vnd.openxmlformats-officedocument.presentationml.slide+xml"/>
  <Override PartName="/ppt/slides/slide153.xml" ContentType="application/vnd.openxmlformats-officedocument.presentationml.slide+xml"/>
  <Override PartName="/ppt/slides/slide154.xml" ContentType="application/vnd.openxmlformats-officedocument.presentationml.slide+xml"/>
  <Override PartName="/ppt/slides/slide155.xml" ContentType="application/vnd.openxmlformats-officedocument.presentationml.slide+xml"/>
  <Override PartName="/ppt/slides/slide156.xml" ContentType="application/vnd.openxmlformats-officedocument.presentationml.slide+xml"/>
  <Override PartName="/ppt/slides/slide157.xml" ContentType="application/vnd.openxmlformats-officedocument.presentationml.slide+xml"/>
  <Override PartName="/ppt/slides/slide158.xml" ContentType="application/vnd.openxmlformats-officedocument.presentationml.slide+xml"/>
  <Override PartName="/ppt/slides/slide159.xml" ContentType="application/vnd.openxmlformats-officedocument.presentationml.slide+xml"/>
  <Override PartName="/ppt/slides/slide16.xml" ContentType="application/vnd.openxmlformats-officedocument.presentationml.slide+xml"/>
  <Override PartName="/ppt/slides/slide160.xml" ContentType="application/vnd.openxmlformats-officedocument.presentationml.slide+xml"/>
  <Override PartName="/ppt/slides/slide161.xml" ContentType="application/vnd.openxmlformats-officedocument.presentationml.slide+xml"/>
  <Override PartName="/ppt/slides/slide162.xml" ContentType="application/vnd.openxmlformats-officedocument.presentationml.slide+xml"/>
  <Override PartName="/ppt/slides/slide163.xml" ContentType="application/vnd.openxmlformats-officedocument.presentationml.slide+xml"/>
  <Override PartName="/ppt/slides/slide164.xml" ContentType="application/vnd.openxmlformats-officedocument.presentationml.slide+xml"/>
  <Override PartName="/ppt/slides/slide165.xml" ContentType="application/vnd.openxmlformats-officedocument.presentationml.slide+xml"/>
  <Override PartName="/ppt/slides/slide166.xml" ContentType="application/vnd.openxmlformats-officedocument.presentationml.slide+xml"/>
  <Override PartName="/ppt/slides/slide167.xml" ContentType="application/vnd.openxmlformats-officedocument.presentationml.slide+xml"/>
  <Override PartName="/ppt/slides/slide168.xml" ContentType="application/vnd.openxmlformats-officedocument.presentationml.slide+xml"/>
  <Override PartName="/ppt/slides/slide169.xml" ContentType="application/vnd.openxmlformats-officedocument.presentationml.slide+xml"/>
  <Override PartName="/ppt/slides/slide17.xml" ContentType="application/vnd.openxmlformats-officedocument.presentationml.slide+xml"/>
  <Override PartName="/ppt/slides/slide170.xml" ContentType="application/vnd.openxmlformats-officedocument.presentationml.slide+xml"/>
  <Override PartName="/ppt/slides/slide171.xml" ContentType="application/vnd.openxmlformats-officedocument.presentationml.slide+xml"/>
  <Override PartName="/ppt/slides/slide172.xml" ContentType="application/vnd.openxmlformats-officedocument.presentationml.slide+xml"/>
  <Override PartName="/ppt/slides/slide173.xml" ContentType="application/vnd.openxmlformats-officedocument.presentationml.slide+xml"/>
  <Override PartName="/ppt/slides/slide174.xml" ContentType="application/vnd.openxmlformats-officedocument.presentationml.slide+xml"/>
  <Override PartName="/ppt/slides/slide175.xml" ContentType="application/vnd.openxmlformats-officedocument.presentationml.slide+xml"/>
  <Override PartName="/ppt/slides/slide176.xml" ContentType="application/vnd.openxmlformats-officedocument.presentationml.slide+xml"/>
  <Override PartName="/ppt/slides/slide177.xml" ContentType="application/vnd.openxmlformats-officedocument.presentationml.slide+xml"/>
  <Override PartName="/ppt/slides/slide178.xml" ContentType="application/vnd.openxmlformats-officedocument.presentationml.slide+xml"/>
  <Override PartName="/ppt/slides/slide179.xml" ContentType="application/vnd.openxmlformats-officedocument.presentationml.slide+xml"/>
  <Override PartName="/ppt/slides/slide18.xml" ContentType="application/vnd.openxmlformats-officedocument.presentationml.slide+xml"/>
  <Override PartName="/ppt/slides/slide180.xml" ContentType="application/vnd.openxmlformats-officedocument.presentationml.slide+xml"/>
  <Override PartName="/ppt/slides/slide181.xml" ContentType="application/vnd.openxmlformats-officedocument.presentationml.slide+xml"/>
  <Override PartName="/ppt/slides/slide182.xml" ContentType="application/vnd.openxmlformats-officedocument.presentationml.slide+xml"/>
  <Override PartName="/ppt/slides/slide183.xml" ContentType="application/vnd.openxmlformats-officedocument.presentationml.slide+xml"/>
  <Override PartName="/ppt/slides/slide184.xml" ContentType="application/vnd.openxmlformats-officedocument.presentationml.slide+xml"/>
  <Override PartName="/ppt/slides/slide185.xml" ContentType="application/vnd.openxmlformats-officedocument.presentationml.slide+xml"/>
  <Override PartName="/ppt/slides/slide186.xml" ContentType="application/vnd.openxmlformats-officedocument.presentationml.slide+xml"/>
  <Override PartName="/ppt/slides/slide187.xml" ContentType="application/vnd.openxmlformats-officedocument.presentationml.slide+xml"/>
  <Override PartName="/ppt/slides/slide19.xml" ContentType="application/vnd.openxmlformats-officedocument.presentationml.slide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slides/slide72.xml" ContentType="application/vnd.openxmlformats-officedocument.presentationml.slide+xml"/>
  <Override PartName="/ppt/slides/slide73.xml" ContentType="application/vnd.openxmlformats-officedocument.presentationml.slide+xml"/>
  <Override PartName="/ppt/slides/slide74.xml" ContentType="application/vnd.openxmlformats-officedocument.presentationml.slide+xml"/>
  <Override PartName="/ppt/slides/slide75.xml" ContentType="application/vnd.openxmlformats-officedocument.presentationml.slide+xml"/>
  <Override PartName="/ppt/slides/slide76.xml" ContentType="application/vnd.openxmlformats-officedocument.presentationml.slide+xml"/>
  <Override PartName="/ppt/slides/slide77.xml" ContentType="application/vnd.openxmlformats-officedocument.presentationml.slide+xml"/>
  <Override PartName="/ppt/slides/slide78.xml" ContentType="application/vnd.openxmlformats-officedocument.presentationml.slide+xml"/>
  <Override PartName="/ppt/slides/slide79.xml" ContentType="application/vnd.openxmlformats-officedocument.presentationml.slide+xml"/>
  <Override PartName="/ppt/slides/slide8.xml" ContentType="application/vnd.openxmlformats-officedocument.presentationml.slide+xml"/>
  <Override PartName="/ppt/slides/slide80.xml" ContentType="application/vnd.openxmlformats-officedocument.presentationml.slide+xml"/>
  <Override PartName="/ppt/slides/slide81.xml" ContentType="application/vnd.openxmlformats-officedocument.presentationml.slide+xml"/>
  <Override PartName="/ppt/slides/slide82.xml" ContentType="application/vnd.openxmlformats-officedocument.presentationml.slide+xml"/>
  <Override PartName="/ppt/slides/slide83.xml" ContentType="application/vnd.openxmlformats-officedocument.presentationml.slide+xml"/>
  <Override PartName="/ppt/slides/slide84.xml" ContentType="application/vnd.openxmlformats-officedocument.presentationml.slide+xml"/>
  <Override PartName="/ppt/slides/slide85.xml" ContentType="application/vnd.openxmlformats-officedocument.presentationml.slide+xml"/>
  <Override PartName="/ppt/slides/slide86.xml" ContentType="application/vnd.openxmlformats-officedocument.presentationml.slide+xml"/>
  <Override PartName="/ppt/slides/slide87.xml" ContentType="application/vnd.openxmlformats-officedocument.presentationml.slide+xml"/>
  <Override PartName="/ppt/slides/slide88.xml" ContentType="application/vnd.openxmlformats-officedocument.presentationml.slide+xml"/>
  <Override PartName="/ppt/slides/slide89.xml" ContentType="application/vnd.openxmlformats-officedocument.presentationml.slide+xml"/>
  <Override PartName="/ppt/slides/slide9.xml" ContentType="application/vnd.openxmlformats-officedocument.presentationml.slide+xml"/>
  <Override PartName="/ppt/slides/slide90.xml" ContentType="application/vnd.openxmlformats-officedocument.presentationml.slide+xml"/>
  <Override PartName="/ppt/slides/slide91.xml" ContentType="application/vnd.openxmlformats-officedocument.presentationml.slide+xml"/>
  <Override PartName="/ppt/slides/slide92.xml" ContentType="application/vnd.openxmlformats-officedocument.presentationml.slide+xml"/>
  <Override PartName="/ppt/slides/slide93.xml" ContentType="application/vnd.openxmlformats-officedocument.presentationml.slide+xml"/>
  <Override PartName="/ppt/slides/slide94.xml" ContentType="application/vnd.openxmlformats-officedocument.presentationml.slide+xml"/>
  <Override PartName="/ppt/slides/slide95.xml" ContentType="application/vnd.openxmlformats-officedocument.presentationml.slide+xml"/>
  <Override PartName="/ppt/slides/slide96.xml" ContentType="application/vnd.openxmlformats-officedocument.presentationml.slide+xml"/>
  <Override PartName="/ppt/slides/slide97.xml" ContentType="application/vnd.openxmlformats-officedocument.presentationml.slide+xml"/>
  <Override PartName="/ppt/slides/slide98.xml" ContentType="application/vnd.openxmlformats-officedocument.presentationml.slide+xml"/>
  <Override PartName="/ppt/slides/slide99.xml" ContentType="application/vnd.openxmlformats-officedocument.presentationml.slide+xml"/>
  <Override PartName="/ppt/theme/theme1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c="http://schemas.openxmlformats.org/markup-compatibility/2006" xmlns:c="http://schemas.openxmlformats.org/drawingml/2006/chart" xmlns:ns6="http://schemas.openxmlformats.org/drawingml/2006/chartDrawing" xmlns:dgm="http://schemas.openxmlformats.org/drawingml/2006/diagram" xmlns:pic="http://schemas.openxmlformats.org/drawingml/2006/picture" xmlns:wp="http://schemas.openxmlformats.org/drawingml/2006/wordprocessingDrawing" xmlns:xdr="http://schemas.openxmlformats.org/drawingml/2006/spreadsheetDrawing" xmlns:ns11="http://schemas.openxmlformats.org/drawingml/2006/compatibility" xmlns:ns12="http://schemas.openxmlformats.org/drawingml/2006/lockedCanvas">
  <p:sldMasterIdLst>
    <p:sldMasterId r:id="rId1" id="3400258165"/>
  </p:sldMasterIdLst>
  <p:sldIdLst>
    <p:sldId r:id="rId3" id="302096929"/>
    <p:sldId r:id="rId4" id="519542139"/>
    <p:sldId r:id="rId5" id="839414039"/>
    <p:sldId r:id="rId6" id="557339941"/>
    <p:sldId r:id="rId7" id="247781065"/>
    <p:sldId r:id="rId8" id="206717161"/>
    <p:sldId r:id="rId9" id="1450048343"/>
    <p:sldId r:id="rId10" id="1224662822"/>
    <p:sldId r:id="rId11" id="1893618851"/>
    <p:sldId r:id="rId12" id="1562991713"/>
    <p:sldId r:id="rId13" id="689404860"/>
    <p:sldId r:id="rId14" id="98780958"/>
    <p:sldId r:id="rId15" id="1950942782"/>
    <p:sldId r:id="rId16" id="1214385181"/>
    <p:sldId r:id="rId17" id="99312213"/>
    <p:sldId r:id="rId18" id="1703370147"/>
    <p:sldId r:id="rId19" id="1893348666"/>
    <p:sldId r:id="rId20" id="729967380"/>
    <p:sldId r:id="rId21" id="1065611803"/>
    <p:sldId r:id="rId22" id="657562041"/>
    <p:sldId r:id="rId23" id="716296833"/>
    <p:sldId r:id="rId24" id="360002629"/>
    <p:sldId r:id="rId25" id="986632562"/>
    <p:sldId r:id="rId26" id="1315597357"/>
    <p:sldId r:id="rId27" id="2064764820"/>
    <p:sldId r:id="rId28" id="403863202"/>
    <p:sldId r:id="rId29" id="1067311310"/>
    <p:sldId r:id="rId30" id="1792355984"/>
    <p:sldId r:id="rId31" id="1760066304"/>
    <p:sldId r:id="rId32" id="523197852"/>
    <p:sldId r:id="rId33" id="1136892275"/>
    <p:sldId r:id="rId34" id="658425811"/>
    <p:sldId r:id="rId35" id="65466863"/>
    <p:sldId r:id="rId36" id="835565639"/>
    <p:sldId r:id="rId37" id="1719096916"/>
    <p:sldId r:id="rId38" id="421773436"/>
    <p:sldId r:id="rId39" id="675010778"/>
    <p:sldId r:id="rId40" id="715426090"/>
    <p:sldId r:id="rId41" id="1843530013"/>
    <p:sldId r:id="rId42" id="974200963"/>
    <p:sldId r:id="rId43" id="1159441756"/>
    <p:sldId r:id="rId44" id="1128630438"/>
    <p:sldId r:id="rId45" id="1593441612"/>
    <p:sldId r:id="rId46" id="1625231563"/>
    <p:sldId r:id="rId47" id="1346577186"/>
    <p:sldId r:id="rId48" id="1832395776"/>
    <p:sldId r:id="rId49" id="2019322746"/>
    <p:sldId r:id="rId50" id="125426240"/>
    <p:sldId r:id="rId51" id="1236606463"/>
    <p:sldId r:id="rId52" id="1025581837"/>
    <p:sldId r:id="rId53" id="364756664"/>
    <p:sldId r:id="rId54" id="1918729353"/>
    <p:sldId r:id="rId55" id="1413282588"/>
    <p:sldId r:id="rId56" id="1041677945"/>
    <p:sldId r:id="rId57" id="1861586452"/>
    <p:sldId r:id="rId58" id="179418730"/>
    <p:sldId r:id="rId59" id="30866252"/>
    <p:sldId r:id="rId60" id="1764987060"/>
    <p:sldId r:id="rId61" id="163146811"/>
    <p:sldId r:id="rId62" id="112720314"/>
    <p:sldId r:id="rId63" id="170639486"/>
    <p:sldId r:id="rId64" id="1274506105"/>
    <p:sldId r:id="rId65" id="401198904"/>
    <p:sldId r:id="rId66" id="194667771"/>
    <p:sldId r:id="rId67" id="1240002636"/>
    <p:sldId r:id="rId68" id="1571535867"/>
    <p:sldId r:id="rId69" id="1208382043"/>
    <p:sldId r:id="rId70" id="927104155"/>
    <p:sldId r:id="rId71" id="1796222384"/>
    <p:sldId r:id="rId72" id="695322543"/>
    <p:sldId r:id="rId73" id="773043253"/>
    <p:sldId r:id="rId74" id="1112538566"/>
    <p:sldId r:id="rId75" id="158776278"/>
    <p:sldId r:id="rId76" id="981183409"/>
    <p:sldId r:id="rId77" id="1863357119"/>
    <p:sldId r:id="rId78" id="1832109286"/>
    <p:sldId r:id="rId79" id="381893644"/>
    <p:sldId r:id="rId80" id="517318868"/>
    <p:sldId r:id="rId81" id="271910810"/>
    <p:sldId r:id="rId82" id="225993144"/>
    <p:sldId r:id="rId83" id="1264326869"/>
    <p:sldId r:id="rId84" id="28567113"/>
    <p:sldId r:id="rId85" id="1739236977"/>
    <p:sldId r:id="rId86" id="1761710860"/>
    <p:sldId r:id="rId87" id="1695567902"/>
    <p:sldId r:id="rId88" id="1091663082"/>
    <p:sldId r:id="rId89" id="1651343226"/>
    <p:sldId r:id="rId90" id="237339673"/>
    <p:sldId r:id="rId91" id="1911385736"/>
    <p:sldId r:id="rId92" id="1445985572"/>
    <p:sldId r:id="rId93" id="2023843868"/>
    <p:sldId r:id="rId94" id="1821787514"/>
    <p:sldId r:id="rId95" id="13676004"/>
    <p:sldId r:id="rId96" id="1372856703"/>
    <p:sldId r:id="rId97" id="1460136875"/>
    <p:sldId r:id="rId98" id="566205385"/>
    <p:sldId r:id="rId99" id="1861109948"/>
    <p:sldId r:id="rId100" id="445726668"/>
    <p:sldId r:id="rId101" id="1938114126"/>
    <p:sldId r:id="rId102" id="1931795927"/>
    <p:sldId r:id="rId103" id="15283470"/>
    <p:sldId r:id="rId104" id="1706547946"/>
    <p:sldId r:id="rId105" id="1877404674"/>
    <p:sldId r:id="rId106" id="1812741253"/>
    <p:sldId r:id="rId107" id="809932820"/>
    <p:sldId r:id="rId108" id="1294243636"/>
    <p:sldId r:id="rId109" id="2005155255"/>
    <p:sldId r:id="rId110" id="352349761"/>
    <p:sldId r:id="rId111" id="774595902"/>
    <p:sldId r:id="rId112" id="971133834"/>
    <p:sldId r:id="rId113" id="167390872"/>
    <p:sldId r:id="rId114" id="1896306721"/>
    <p:sldId r:id="rId115" id="1065859650"/>
    <p:sldId r:id="rId116" id="334530811"/>
    <p:sldId r:id="rId117" id="692894568"/>
    <p:sldId r:id="rId118" id="1031532181"/>
    <p:sldId r:id="rId119" id="607824457"/>
    <p:sldId r:id="rId120" id="52935436"/>
    <p:sldId r:id="rId121" id="1749366280"/>
    <p:sldId r:id="rId122" id="534980556"/>
    <p:sldId r:id="rId123" id="1668434506"/>
    <p:sldId r:id="rId124" id="919102119"/>
    <p:sldId r:id="rId125" id="1158842133"/>
    <p:sldId r:id="rId126" id="880245158"/>
    <p:sldId r:id="rId127" id="1052176500"/>
    <p:sldId r:id="rId128" id="1432182179"/>
    <p:sldId r:id="rId129" id="1008773038"/>
    <p:sldId r:id="rId130" id="639892817"/>
    <p:sldId r:id="rId131" id="1741535429"/>
    <p:sldId r:id="rId132" id="1138855148"/>
    <p:sldId r:id="rId133" id="435074387"/>
    <p:sldId r:id="rId134" id="752874115"/>
    <p:sldId r:id="rId135" id="1259176120"/>
    <p:sldId r:id="rId136" id="170453839"/>
    <p:sldId r:id="rId137" id="1417617896"/>
    <p:sldId r:id="rId138" id="1802304594"/>
    <p:sldId r:id="rId139" id="151170075"/>
    <p:sldId r:id="rId140" id="1309148901"/>
    <p:sldId r:id="rId141" id="1274257881"/>
    <p:sldId r:id="rId142" id="218501555"/>
    <p:sldId r:id="rId143" id="1114711294"/>
    <p:sldId r:id="rId144" id="1262053145"/>
    <p:sldId r:id="rId145" id="773757529"/>
    <p:sldId r:id="rId146" id="875740045"/>
    <p:sldId r:id="rId147" id="1577658567"/>
    <p:sldId r:id="rId148" id="439290199"/>
    <p:sldId r:id="rId149" id="745402819"/>
    <p:sldId r:id="rId150" id="2102516345"/>
    <p:sldId r:id="rId151" id="1587188835"/>
    <p:sldId r:id="rId152" id="343326290"/>
    <p:sldId r:id="rId153" id="313476129"/>
    <p:sldId r:id="rId154" id="455659033"/>
    <p:sldId r:id="rId155" id="2086371735"/>
    <p:sldId r:id="rId156" id="750440946"/>
    <p:sldId r:id="rId157" id="233545162"/>
    <p:sldId r:id="rId158" id="1970763794"/>
    <p:sldId r:id="rId159" id="789718901"/>
    <p:sldId r:id="rId160" id="659883993"/>
    <p:sldId r:id="rId161" id="1293483557"/>
    <p:sldId r:id="rId162" id="1457468583"/>
    <p:sldId r:id="rId163" id="1992232937"/>
    <p:sldId r:id="rId164" id="1971361425"/>
    <p:sldId r:id="rId165" id="868353164"/>
    <p:sldId r:id="rId166" id="2146599667"/>
    <p:sldId r:id="rId167" id="1810093171"/>
    <p:sldId r:id="rId168" id="18377556"/>
    <p:sldId r:id="rId169" id="891832653"/>
    <p:sldId r:id="rId170" id="447002306"/>
    <p:sldId r:id="rId171" id="1087615983"/>
    <p:sldId r:id="rId172" id="1545183350"/>
    <p:sldId r:id="rId173" id="1525417162"/>
    <p:sldId r:id="rId174" id="1059892749"/>
    <p:sldId r:id="rId175" id="499020688"/>
    <p:sldId r:id="rId176" id="1920381043"/>
    <p:sldId r:id="rId177" id="1963706048"/>
    <p:sldId r:id="rId178" id="1331897361"/>
    <p:sldId r:id="rId179" id="1853562091"/>
    <p:sldId r:id="rId180" id="616992657"/>
    <p:sldId r:id="rId181" id="1547247524"/>
    <p:sldId r:id="rId182" id="1733614603"/>
    <p:sldId r:id="rId183" id="1386171183"/>
    <p:sldId r:id="rId184" id="2007201329"/>
    <p:sldId r:id="rId185" id="1865104937"/>
    <p:sldId r:id="rId186" id="1657437586"/>
    <p:sldId r:id="rId187" id="927521139"/>
    <p:sldId r:id="rId188" id="281003448"/>
    <p:sldId r:id="rId189" id="233218783"/>
  </p:sldIdLst>
  <p:sldSz type="A4" cy="6858000" cx="9906000"/>
  <p:notesSz cy="9144000" cx="6858000"/>
</p:presentation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slide" Target="slides/slide6.xml"/><Relationship Id="rId9" Type="http://schemas.openxmlformats.org/officeDocument/2006/relationships/slide" Target="slides/slide7.xml"/><Relationship Id="rId10" Type="http://schemas.openxmlformats.org/officeDocument/2006/relationships/slide" Target="slides/slide8.xml"/><Relationship Id="rId11" Type="http://schemas.openxmlformats.org/officeDocument/2006/relationships/slide" Target="slides/slide9.xml"/><Relationship Id="rId12" Type="http://schemas.openxmlformats.org/officeDocument/2006/relationships/slide" Target="slides/slide10.xml"/><Relationship Id="rId13" Type="http://schemas.openxmlformats.org/officeDocument/2006/relationships/slide" Target="slides/slide11.xml"/><Relationship Id="rId14" Type="http://schemas.openxmlformats.org/officeDocument/2006/relationships/slide" Target="slides/slide12.xml"/><Relationship Id="rId15" Type="http://schemas.openxmlformats.org/officeDocument/2006/relationships/slide" Target="slides/slide13.xml"/><Relationship Id="rId16" Type="http://schemas.openxmlformats.org/officeDocument/2006/relationships/slide" Target="slides/slide14.xml"/><Relationship Id="rId17" Type="http://schemas.openxmlformats.org/officeDocument/2006/relationships/slide" Target="slides/slide15.xml"/><Relationship Id="rId18" Type="http://schemas.openxmlformats.org/officeDocument/2006/relationships/slide" Target="slides/slide16.xml"/><Relationship Id="rId19" Type="http://schemas.openxmlformats.org/officeDocument/2006/relationships/slide" Target="slides/slide17.xml"/><Relationship Id="rId20" Type="http://schemas.openxmlformats.org/officeDocument/2006/relationships/slide" Target="slides/slide18.xml"/><Relationship Id="rId21" Type="http://schemas.openxmlformats.org/officeDocument/2006/relationships/slide" Target="slides/slide19.xml"/><Relationship Id="rId22" Type="http://schemas.openxmlformats.org/officeDocument/2006/relationships/slide" Target="slides/slide20.xml"/><Relationship Id="rId23" Type="http://schemas.openxmlformats.org/officeDocument/2006/relationships/slide" Target="slides/slide21.xml"/><Relationship Id="rId24" Type="http://schemas.openxmlformats.org/officeDocument/2006/relationships/slide" Target="slides/slide22.xml"/><Relationship Id="rId25" Type="http://schemas.openxmlformats.org/officeDocument/2006/relationships/slide" Target="slides/slide23.xml"/><Relationship Id="rId26" Type="http://schemas.openxmlformats.org/officeDocument/2006/relationships/slide" Target="slides/slide24.xml"/><Relationship Id="rId27" Type="http://schemas.openxmlformats.org/officeDocument/2006/relationships/slide" Target="slides/slide25.xml"/><Relationship Id="rId28" Type="http://schemas.openxmlformats.org/officeDocument/2006/relationships/slide" Target="slides/slide26.xml"/><Relationship Id="rId29" Type="http://schemas.openxmlformats.org/officeDocument/2006/relationships/slide" Target="slides/slide27.xml"/><Relationship Id="rId30" Type="http://schemas.openxmlformats.org/officeDocument/2006/relationships/slide" Target="slides/slide28.xml"/><Relationship Id="rId31" Type="http://schemas.openxmlformats.org/officeDocument/2006/relationships/slide" Target="slides/slide29.xml"/><Relationship Id="rId32" Type="http://schemas.openxmlformats.org/officeDocument/2006/relationships/slide" Target="slides/slide30.xml"/><Relationship Id="rId33" Type="http://schemas.openxmlformats.org/officeDocument/2006/relationships/slide" Target="slides/slide31.xml"/><Relationship Id="rId34" Type="http://schemas.openxmlformats.org/officeDocument/2006/relationships/slide" Target="slides/slide32.xml"/><Relationship Id="rId35" Type="http://schemas.openxmlformats.org/officeDocument/2006/relationships/slide" Target="slides/slide33.xml"/><Relationship Id="rId36" Type="http://schemas.openxmlformats.org/officeDocument/2006/relationships/slide" Target="slides/slide34.xml"/><Relationship Id="rId37" Type="http://schemas.openxmlformats.org/officeDocument/2006/relationships/slide" Target="slides/slide35.xml"/><Relationship Id="rId38" Type="http://schemas.openxmlformats.org/officeDocument/2006/relationships/slide" Target="slides/slide36.xml"/><Relationship Id="rId39" Type="http://schemas.openxmlformats.org/officeDocument/2006/relationships/slide" Target="slides/slide37.xml"/><Relationship Id="rId40" Type="http://schemas.openxmlformats.org/officeDocument/2006/relationships/slide" Target="slides/slide38.xml"/><Relationship Id="rId41" Type="http://schemas.openxmlformats.org/officeDocument/2006/relationships/slide" Target="slides/slide39.xml"/><Relationship Id="rId42" Type="http://schemas.openxmlformats.org/officeDocument/2006/relationships/slide" Target="slides/slide40.xml"/><Relationship Id="rId43" Type="http://schemas.openxmlformats.org/officeDocument/2006/relationships/slide" Target="slides/slide41.xml"/><Relationship Id="rId44" Type="http://schemas.openxmlformats.org/officeDocument/2006/relationships/slide" Target="slides/slide42.xml"/><Relationship Id="rId45" Type="http://schemas.openxmlformats.org/officeDocument/2006/relationships/slide" Target="slides/slide43.xml"/><Relationship Id="rId46" Type="http://schemas.openxmlformats.org/officeDocument/2006/relationships/slide" Target="slides/slide44.xml"/><Relationship Id="rId47" Type="http://schemas.openxmlformats.org/officeDocument/2006/relationships/slide" Target="slides/slide45.xml"/><Relationship Id="rId48" Type="http://schemas.openxmlformats.org/officeDocument/2006/relationships/slide" Target="slides/slide46.xml"/><Relationship Id="rId49" Type="http://schemas.openxmlformats.org/officeDocument/2006/relationships/slide" Target="slides/slide47.xml"/><Relationship Id="rId50" Type="http://schemas.openxmlformats.org/officeDocument/2006/relationships/slide" Target="slides/slide48.xml"/><Relationship Id="rId51" Type="http://schemas.openxmlformats.org/officeDocument/2006/relationships/slide" Target="slides/slide49.xml"/><Relationship Id="rId52" Type="http://schemas.openxmlformats.org/officeDocument/2006/relationships/slide" Target="slides/slide50.xml"/><Relationship Id="rId53" Type="http://schemas.openxmlformats.org/officeDocument/2006/relationships/slide" Target="slides/slide51.xml"/><Relationship Id="rId54" Type="http://schemas.openxmlformats.org/officeDocument/2006/relationships/slide" Target="slides/slide52.xml"/><Relationship Id="rId55" Type="http://schemas.openxmlformats.org/officeDocument/2006/relationships/slide" Target="slides/slide53.xml"/><Relationship Id="rId56" Type="http://schemas.openxmlformats.org/officeDocument/2006/relationships/slide" Target="slides/slide54.xml"/><Relationship Id="rId57" Type="http://schemas.openxmlformats.org/officeDocument/2006/relationships/slide" Target="slides/slide55.xml"/><Relationship Id="rId58" Type="http://schemas.openxmlformats.org/officeDocument/2006/relationships/slide" Target="slides/slide56.xml"/><Relationship Id="rId59" Type="http://schemas.openxmlformats.org/officeDocument/2006/relationships/slide" Target="slides/slide57.xml"/><Relationship Id="rId60" Type="http://schemas.openxmlformats.org/officeDocument/2006/relationships/slide" Target="slides/slide58.xml"/><Relationship Id="rId61" Type="http://schemas.openxmlformats.org/officeDocument/2006/relationships/slide" Target="slides/slide59.xml"/><Relationship Id="rId62" Type="http://schemas.openxmlformats.org/officeDocument/2006/relationships/slide" Target="slides/slide60.xml"/><Relationship Id="rId63" Type="http://schemas.openxmlformats.org/officeDocument/2006/relationships/slide" Target="slides/slide61.xml"/><Relationship Id="rId64" Type="http://schemas.openxmlformats.org/officeDocument/2006/relationships/slide" Target="slides/slide62.xml"/><Relationship Id="rId65" Type="http://schemas.openxmlformats.org/officeDocument/2006/relationships/slide" Target="slides/slide63.xml"/><Relationship Id="rId66" Type="http://schemas.openxmlformats.org/officeDocument/2006/relationships/slide" Target="slides/slide64.xml"/><Relationship Id="rId67" Type="http://schemas.openxmlformats.org/officeDocument/2006/relationships/slide" Target="slides/slide65.xml"/><Relationship Id="rId68" Type="http://schemas.openxmlformats.org/officeDocument/2006/relationships/slide" Target="slides/slide66.xml"/><Relationship Id="rId69" Type="http://schemas.openxmlformats.org/officeDocument/2006/relationships/slide" Target="slides/slide67.xml"/><Relationship Id="rId70" Type="http://schemas.openxmlformats.org/officeDocument/2006/relationships/slide" Target="slides/slide68.xml"/><Relationship Id="rId71" Type="http://schemas.openxmlformats.org/officeDocument/2006/relationships/slide" Target="slides/slide69.xml"/><Relationship Id="rId72" Type="http://schemas.openxmlformats.org/officeDocument/2006/relationships/slide" Target="slides/slide70.xml"/><Relationship Id="rId73" Type="http://schemas.openxmlformats.org/officeDocument/2006/relationships/slide" Target="slides/slide71.xml"/><Relationship Id="rId74" Type="http://schemas.openxmlformats.org/officeDocument/2006/relationships/slide" Target="slides/slide72.xml"/><Relationship Id="rId75" Type="http://schemas.openxmlformats.org/officeDocument/2006/relationships/slide" Target="slides/slide73.xml"/><Relationship Id="rId76" Type="http://schemas.openxmlformats.org/officeDocument/2006/relationships/slide" Target="slides/slide74.xml"/><Relationship Id="rId77" Type="http://schemas.openxmlformats.org/officeDocument/2006/relationships/slide" Target="slides/slide75.xml"/><Relationship Id="rId78" Type="http://schemas.openxmlformats.org/officeDocument/2006/relationships/slide" Target="slides/slide76.xml"/><Relationship Id="rId79" Type="http://schemas.openxmlformats.org/officeDocument/2006/relationships/slide" Target="slides/slide77.xml"/><Relationship Id="rId80" Type="http://schemas.openxmlformats.org/officeDocument/2006/relationships/slide" Target="slides/slide78.xml"/><Relationship Id="rId81" Type="http://schemas.openxmlformats.org/officeDocument/2006/relationships/slide" Target="slides/slide79.xml"/><Relationship Id="rId82" Type="http://schemas.openxmlformats.org/officeDocument/2006/relationships/slide" Target="slides/slide80.xml"/><Relationship Id="rId83" Type="http://schemas.openxmlformats.org/officeDocument/2006/relationships/slide" Target="slides/slide81.xml"/><Relationship Id="rId84" Type="http://schemas.openxmlformats.org/officeDocument/2006/relationships/slide" Target="slides/slide82.xml"/><Relationship Id="rId85" Type="http://schemas.openxmlformats.org/officeDocument/2006/relationships/slide" Target="slides/slide83.xml"/><Relationship Id="rId86" Type="http://schemas.openxmlformats.org/officeDocument/2006/relationships/slide" Target="slides/slide84.xml"/><Relationship Id="rId87" Type="http://schemas.openxmlformats.org/officeDocument/2006/relationships/slide" Target="slides/slide85.xml"/><Relationship Id="rId88" Type="http://schemas.openxmlformats.org/officeDocument/2006/relationships/slide" Target="slides/slide86.xml"/><Relationship Id="rId89" Type="http://schemas.openxmlformats.org/officeDocument/2006/relationships/slide" Target="slides/slide87.xml"/><Relationship Id="rId90" Type="http://schemas.openxmlformats.org/officeDocument/2006/relationships/slide" Target="slides/slide88.xml"/><Relationship Id="rId91" Type="http://schemas.openxmlformats.org/officeDocument/2006/relationships/slide" Target="slides/slide89.xml"/><Relationship Id="rId92" Type="http://schemas.openxmlformats.org/officeDocument/2006/relationships/slide" Target="slides/slide90.xml"/><Relationship Id="rId93" Type="http://schemas.openxmlformats.org/officeDocument/2006/relationships/slide" Target="slides/slide91.xml"/><Relationship Id="rId94" Type="http://schemas.openxmlformats.org/officeDocument/2006/relationships/slide" Target="slides/slide92.xml"/><Relationship Id="rId95" Type="http://schemas.openxmlformats.org/officeDocument/2006/relationships/slide" Target="slides/slide93.xml"/><Relationship Id="rId96" Type="http://schemas.openxmlformats.org/officeDocument/2006/relationships/slide" Target="slides/slide94.xml"/><Relationship Id="rId97" Type="http://schemas.openxmlformats.org/officeDocument/2006/relationships/slide" Target="slides/slide95.xml"/><Relationship Id="rId98" Type="http://schemas.openxmlformats.org/officeDocument/2006/relationships/slide" Target="slides/slide96.xml"/><Relationship Id="rId99" Type="http://schemas.openxmlformats.org/officeDocument/2006/relationships/slide" Target="slides/slide97.xml"/><Relationship Id="rId100" Type="http://schemas.openxmlformats.org/officeDocument/2006/relationships/slide" Target="slides/slide98.xml"/><Relationship Id="rId101" Type="http://schemas.openxmlformats.org/officeDocument/2006/relationships/slide" Target="slides/slide99.xml"/><Relationship Id="rId102" Type="http://schemas.openxmlformats.org/officeDocument/2006/relationships/slide" Target="slides/slide100.xml"/><Relationship Id="rId103" Type="http://schemas.openxmlformats.org/officeDocument/2006/relationships/slide" Target="slides/slide101.xml"/><Relationship Id="rId104" Type="http://schemas.openxmlformats.org/officeDocument/2006/relationships/slide" Target="slides/slide102.xml"/><Relationship Id="rId105" Type="http://schemas.openxmlformats.org/officeDocument/2006/relationships/slide" Target="slides/slide103.xml"/><Relationship Id="rId106" Type="http://schemas.openxmlformats.org/officeDocument/2006/relationships/slide" Target="slides/slide104.xml"/><Relationship Id="rId107" Type="http://schemas.openxmlformats.org/officeDocument/2006/relationships/slide" Target="slides/slide105.xml"/><Relationship Id="rId108" Type="http://schemas.openxmlformats.org/officeDocument/2006/relationships/slide" Target="slides/slide106.xml"/><Relationship Id="rId109" Type="http://schemas.openxmlformats.org/officeDocument/2006/relationships/slide" Target="slides/slide107.xml"/><Relationship Id="rId110" Type="http://schemas.openxmlformats.org/officeDocument/2006/relationships/slide" Target="slides/slide108.xml"/><Relationship Id="rId111" Type="http://schemas.openxmlformats.org/officeDocument/2006/relationships/slide" Target="slides/slide109.xml"/><Relationship Id="rId112" Type="http://schemas.openxmlformats.org/officeDocument/2006/relationships/slide" Target="slides/slide110.xml"/><Relationship Id="rId113" Type="http://schemas.openxmlformats.org/officeDocument/2006/relationships/slide" Target="slides/slide111.xml"/><Relationship Id="rId114" Type="http://schemas.openxmlformats.org/officeDocument/2006/relationships/slide" Target="slides/slide112.xml"/><Relationship Id="rId115" Type="http://schemas.openxmlformats.org/officeDocument/2006/relationships/slide" Target="slides/slide113.xml"/><Relationship Id="rId116" Type="http://schemas.openxmlformats.org/officeDocument/2006/relationships/slide" Target="slides/slide114.xml"/><Relationship Id="rId117" Type="http://schemas.openxmlformats.org/officeDocument/2006/relationships/slide" Target="slides/slide115.xml"/><Relationship Id="rId118" Type="http://schemas.openxmlformats.org/officeDocument/2006/relationships/slide" Target="slides/slide116.xml"/><Relationship Id="rId119" Type="http://schemas.openxmlformats.org/officeDocument/2006/relationships/slide" Target="slides/slide117.xml"/><Relationship Id="rId120" Type="http://schemas.openxmlformats.org/officeDocument/2006/relationships/slide" Target="slides/slide118.xml"/><Relationship Id="rId121" Type="http://schemas.openxmlformats.org/officeDocument/2006/relationships/slide" Target="slides/slide119.xml"/><Relationship Id="rId122" Type="http://schemas.openxmlformats.org/officeDocument/2006/relationships/slide" Target="slides/slide120.xml"/><Relationship Id="rId123" Type="http://schemas.openxmlformats.org/officeDocument/2006/relationships/slide" Target="slides/slide121.xml"/><Relationship Id="rId124" Type="http://schemas.openxmlformats.org/officeDocument/2006/relationships/slide" Target="slides/slide122.xml"/><Relationship Id="rId125" Type="http://schemas.openxmlformats.org/officeDocument/2006/relationships/slide" Target="slides/slide123.xml"/><Relationship Id="rId126" Type="http://schemas.openxmlformats.org/officeDocument/2006/relationships/slide" Target="slides/slide124.xml"/><Relationship Id="rId127" Type="http://schemas.openxmlformats.org/officeDocument/2006/relationships/slide" Target="slides/slide125.xml"/><Relationship Id="rId128" Type="http://schemas.openxmlformats.org/officeDocument/2006/relationships/slide" Target="slides/slide126.xml"/><Relationship Id="rId129" Type="http://schemas.openxmlformats.org/officeDocument/2006/relationships/slide" Target="slides/slide127.xml"/><Relationship Id="rId130" Type="http://schemas.openxmlformats.org/officeDocument/2006/relationships/slide" Target="slides/slide128.xml"/><Relationship Id="rId131" Type="http://schemas.openxmlformats.org/officeDocument/2006/relationships/slide" Target="slides/slide129.xml"/><Relationship Id="rId132" Type="http://schemas.openxmlformats.org/officeDocument/2006/relationships/slide" Target="slides/slide130.xml"/><Relationship Id="rId133" Type="http://schemas.openxmlformats.org/officeDocument/2006/relationships/slide" Target="slides/slide131.xml"/><Relationship Id="rId134" Type="http://schemas.openxmlformats.org/officeDocument/2006/relationships/slide" Target="slides/slide132.xml"/><Relationship Id="rId135" Type="http://schemas.openxmlformats.org/officeDocument/2006/relationships/slide" Target="slides/slide133.xml"/><Relationship Id="rId136" Type="http://schemas.openxmlformats.org/officeDocument/2006/relationships/slide" Target="slides/slide134.xml"/><Relationship Id="rId137" Type="http://schemas.openxmlformats.org/officeDocument/2006/relationships/slide" Target="slides/slide135.xml"/><Relationship Id="rId138" Type="http://schemas.openxmlformats.org/officeDocument/2006/relationships/slide" Target="slides/slide136.xml"/><Relationship Id="rId139" Type="http://schemas.openxmlformats.org/officeDocument/2006/relationships/slide" Target="slides/slide137.xml"/><Relationship Id="rId140" Type="http://schemas.openxmlformats.org/officeDocument/2006/relationships/slide" Target="slides/slide138.xml"/><Relationship Id="rId141" Type="http://schemas.openxmlformats.org/officeDocument/2006/relationships/slide" Target="slides/slide139.xml"/><Relationship Id="rId142" Type="http://schemas.openxmlformats.org/officeDocument/2006/relationships/slide" Target="slides/slide140.xml"/><Relationship Id="rId143" Type="http://schemas.openxmlformats.org/officeDocument/2006/relationships/slide" Target="slides/slide141.xml"/><Relationship Id="rId144" Type="http://schemas.openxmlformats.org/officeDocument/2006/relationships/slide" Target="slides/slide142.xml"/><Relationship Id="rId145" Type="http://schemas.openxmlformats.org/officeDocument/2006/relationships/slide" Target="slides/slide143.xml"/><Relationship Id="rId146" Type="http://schemas.openxmlformats.org/officeDocument/2006/relationships/slide" Target="slides/slide144.xml"/><Relationship Id="rId147" Type="http://schemas.openxmlformats.org/officeDocument/2006/relationships/slide" Target="slides/slide145.xml"/><Relationship Id="rId148" Type="http://schemas.openxmlformats.org/officeDocument/2006/relationships/slide" Target="slides/slide146.xml"/><Relationship Id="rId149" Type="http://schemas.openxmlformats.org/officeDocument/2006/relationships/slide" Target="slides/slide147.xml"/><Relationship Id="rId150" Type="http://schemas.openxmlformats.org/officeDocument/2006/relationships/slide" Target="slides/slide148.xml"/><Relationship Id="rId151" Type="http://schemas.openxmlformats.org/officeDocument/2006/relationships/slide" Target="slides/slide149.xml"/><Relationship Id="rId152" Type="http://schemas.openxmlformats.org/officeDocument/2006/relationships/slide" Target="slides/slide150.xml"/><Relationship Id="rId153" Type="http://schemas.openxmlformats.org/officeDocument/2006/relationships/slide" Target="slides/slide151.xml"/><Relationship Id="rId154" Type="http://schemas.openxmlformats.org/officeDocument/2006/relationships/slide" Target="slides/slide152.xml"/><Relationship Id="rId155" Type="http://schemas.openxmlformats.org/officeDocument/2006/relationships/slide" Target="slides/slide153.xml"/><Relationship Id="rId156" Type="http://schemas.openxmlformats.org/officeDocument/2006/relationships/slide" Target="slides/slide154.xml"/><Relationship Id="rId157" Type="http://schemas.openxmlformats.org/officeDocument/2006/relationships/slide" Target="slides/slide155.xml"/><Relationship Id="rId158" Type="http://schemas.openxmlformats.org/officeDocument/2006/relationships/slide" Target="slides/slide156.xml"/><Relationship Id="rId159" Type="http://schemas.openxmlformats.org/officeDocument/2006/relationships/slide" Target="slides/slide157.xml"/><Relationship Id="rId160" Type="http://schemas.openxmlformats.org/officeDocument/2006/relationships/slide" Target="slides/slide158.xml"/><Relationship Id="rId161" Type="http://schemas.openxmlformats.org/officeDocument/2006/relationships/slide" Target="slides/slide159.xml"/><Relationship Id="rId162" Type="http://schemas.openxmlformats.org/officeDocument/2006/relationships/slide" Target="slides/slide160.xml"/><Relationship Id="rId163" Type="http://schemas.openxmlformats.org/officeDocument/2006/relationships/slide" Target="slides/slide161.xml"/><Relationship Id="rId164" Type="http://schemas.openxmlformats.org/officeDocument/2006/relationships/slide" Target="slides/slide162.xml"/><Relationship Id="rId165" Type="http://schemas.openxmlformats.org/officeDocument/2006/relationships/slide" Target="slides/slide163.xml"/><Relationship Id="rId166" Type="http://schemas.openxmlformats.org/officeDocument/2006/relationships/slide" Target="slides/slide164.xml"/><Relationship Id="rId167" Type="http://schemas.openxmlformats.org/officeDocument/2006/relationships/slide" Target="slides/slide165.xml"/><Relationship Id="rId168" Type="http://schemas.openxmlformats.org/officeDocument/2006/relationships/slide" Target="slides/slide166.xml"/><Relationship Id="rId169" Type="http://schemas.openxmlformats.org/officeDocument/2006/relationships/slide" Target="slides/slide167.xml"/><Relationship Id="rId170" Type="http://schemas.openxmlformats.org/officeDocument/2006/relationships/slide" Target="slides/slide168.xml"/><Relationship Id="rId171" Type="http://schemas.openxmlformats.org/officeDocument/2006/relationships/slide" Target="slides/slide169.xml"/><Relationship Id="rId172" Type="http://schemas.openxmlformats.org/officeDocument/2006/relationships/slide" Target="slides/slide170.xml"/><Relationship Id="rId173" Type="http://schemas.openxmlformats.org/officeDocument/2006/relationships/slide" Target="slides/slide171.xml"/><Relationship Id="rId174" Type="http://schemas.openxmlformats.org/officeDocument/2006/relationships/slide" Target="slides/slide172.xml"/><Relationship Id="rId175" Type="http://schemas.openxmlformats.org/officeDocument/2006/relationships/slide" Target="slides/slide173.xml"/><Relationship Id="rId176" Type="http://schemas.openxmlformats.org/officeDocument/2006/relationships/slide" Target="slides/slide174.xml"/><Relationship Id="rId177" Type="http://schemas.openxmlformats.org/officeDocument/2006/relationships/slide" Target="slides/slide175.xml"/><Relationship Id="rId178" Type="http://schemas.openxmlformats.org/officeDocument/2006/relationships/slide" Target="slides/slide176.xml"/><Relationship Id="rId179" Type="http://schemas.openxmlformats.org/officeDocument/2006/relationships/slide" Target="slides/slide177.xml"/><Relationship Id="rId180" Type="http://schemas.openxmlformats.org/officeDocument/2006/relationships/slide" Target="slides/slide178.xml"/><Relationship Id="rId181" Type="http://schemas.openxmlformats.org/officeDocument/2006/relationships/slide" Target="slides/slide179.xml"/><Relationship Id="rId182" Type="http://schemas.openxmlformats.org/officeDocument/2006/relationships/slide" Target="slides/slide180.xml"/><Relationship Id="rId183" Type="http://schemas.openxmlformats.org/officeDocument/2006/relationships/slide" Target="slides/slide181.xml"/><Relationship Id="rId184" Type="http://schemas.openxmlformats.org/officeDocument/2006/relationships/slide" Target="slides/slide182.xml"/><Relationship Id="rId185" Type="http://schemas.openxmlformats.org/officeDocument/2006/relationships/slide" Target="slides/slide183.xml"/><Relationship Id="rId186" Type="http://schemas.openxmlformats.org/officeDocument/2006/relationships/slide" Target="slides/slide184.xml"/><Relationship Id="rId187" Type="http://schemas.openxmlformats.org/officeDocument/2006/relationships/slide" Target="slides/slide185.xml"/><Relationship Id="rId188" Type="http://schemas.openxmlformats.org/officeDocument/2006/relationships/slide" Target="slides/slide186.xml"/><Relationship Id="rId189" Type="http://schemas.openxmlformats.org/officeDocument/2006/relationships/slide" Target="slides/slide187.xml"/></Relationship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c="http://schemas.openxmlformats.org/markup-compatibility/2006" xmlns:c="http://schemas.openxmlformats.org/drawingml/2006/chart" xmlns:ns6="http://schemas.openxmlformats.org/drawingml/2006/chartDrawing" xmlns:dgm="http://schemas.openxmlformats.org/drawingml/2006/diagram" xmlns:pic="http://schemas.openxmlformats.org/drawingml/2006/picture" xmlns:wp="http://schemas.openxmlformats.org/drawingml/2006/wordprocessingDrawing" xmlns:xdr="http://schemas.openxmlformats.org/drawingml/2006/spreadsheetDrawing" xmlns:ns11="http://schemas.openxmlformats.org/drawingml/2006/compatibility" xmlns:ns12="http://schemas.openxmlformats.org/drawingml/2006/lockedCanvas">
  <p:cSld name="Title Slide"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c="http://schemas.openxmlformats.org/markup-compatibility/2006" xmlns:c="http://schemas.openxmlformats.org/drawingml/2006/chart" xmlns:ns6="http://schemas.openxmlformats.org/drawingml/2006/chartDrawing" xmlns:dgm="http://schemas.openxmlformats.org/drawingml/2006/diagram" xmlns:pic="http://schemas.openxmlformats.org/drawingml/2006/picture" xmlns:wp="http://schemas.openxmlformats.org/drawingml/2006/wordprocessingDrawing" xmlns:xdr="http://schemas.openxmlformats.org/drawingml/2006/spreadsheetDrawing" xmlns:ns11="http://schemas.openxmlformats.org/drawingml/2006/compatibility" xmlns:ns12="http://schemas.openxmlformats.org/drawingml/2006/lockedCanvas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 folHlink="folHlink" hlink="hlink" accent6="accent6" accent5="accent5" accent4="accent4" accent3="accent3" accent2="accent2" accent1="accent1" tx2="dk2" bg2="lt2" tx1="dk1" bg1="lt1"/>
  <p:sldLayoutIdLst>
    <p:sldLayoutId r:id="rId1" id="2604944445"/>
  </p:sldLayoutIdLst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line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in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pentagon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pentag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0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bentConnector5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entConnector5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0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curvedConnector2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urvedConnector2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0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curvedConnector3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urvedConnector3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0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curvedConnector4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urvedConnector4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0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curvedConnector5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urvedConnector5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0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callout1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allout1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0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callout2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allout2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0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callout3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allout3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0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accentCallout1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centCallout1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0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accentCallout2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centCallout2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hexagon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hexag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1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accentCallout3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centCallout3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1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borderCallout1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orderCallout1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1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borderCallout2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orderCallout2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1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borderCallout3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orderCallout3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1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accentBorderCallout1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centBorderCallout1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1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accentBorderCallout2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centBorderCallout2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1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accentBorderCallout3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centBorderCallout3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1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wedgeRectCallout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wedgeRectCallo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1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wedgeRoundRectCallout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wedgeRoundRectCallo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1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wedgeEllipseCallout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wedgeEllipseCallo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heptagon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heptag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2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cloudCallout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loudCallo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2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cloud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loud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2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ribbon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ibb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2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ribbon2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ibbon2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2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ellipseRibbon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ellipseRibb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2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ellipseRibbon2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ellipseRibbon2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2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leftRightRibbon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eftRightRibb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2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verticalScroll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verticalScroll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2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horizontalScroll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horizontalScroll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2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wave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wav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octagon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octag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3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doubleWave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doubleWav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3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plus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plus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3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flowChartProcess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Process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3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flowChartDecision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Decisi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3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flowChartInputOutput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InputOutp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3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flowChartPredefinedProcess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PredefinedProcess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3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flowChartInternalStorage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InternalStorag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3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flowChartDocument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Documen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3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flowChartMultidocument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Multidocumen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3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flowChartTerminator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Terminator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decagon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decag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4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flowChartPreparation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Preparati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4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flowChartManualInput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ManualInp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4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flowChartManualOperation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ManualOperati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4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flowChartConnector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Connector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4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flowChartPunchedCard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PunchedCard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4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flowChartPunchedTape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PunchedTap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4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flowChartSummingJunction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SummingJuncti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4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flowChartOr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Or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4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flowChartCollate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Collat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4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flowChartSort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Sor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dodecagon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dodecag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5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flowChartExtract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Extrac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5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flowChartMerge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Merg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5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flowChartOfflineStorage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OfflineStorag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5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flowChartOnlineStorage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OnlineStorag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5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flowChartMagneticTape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MagneticTap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5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flowChartMagneticDisk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MagneticDisk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5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flowChartMagneticDrum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MagneticDrum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5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flowChartDisplay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Display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5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flowChartDelay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Delay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5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flowChartAlternateProcess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AlternateProcess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star4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ar4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6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flowChartOffpageConnector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lowChartOffpageConnector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6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actionButtonBlank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Blank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6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actionButtonHome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Hom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6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actionButtonHelp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Help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6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actionButtonInformation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Informati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6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actionButtonForwardNext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ForwardNex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6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actionButtonBackPrevious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BackPrevious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6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actionButtonEnd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End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6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actionButtonBeginning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Beginning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6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actionButtonReturn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Retur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star5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ar5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7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actionButtonDocument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Documen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7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actionButtonSound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Sound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7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actionButtonMovie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ctionButtonMovi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7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gear6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gear6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7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gear9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gear9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7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funnel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unnel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7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mathPlus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mathPlus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7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mathMinus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mathMinus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7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mathMultiply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mathMultiply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7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mathDivide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mathDivid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star6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ar6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8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mathEqual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mathEqual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8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mathNotEqual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mathNotEqual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8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cornerTabs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ornerTabs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8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squareTabs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quareTabs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8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plaqueTabs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plaqueTabs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8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chartX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hartX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8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chartStar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hartStar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8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chartPlus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hartPlus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1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star7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ar7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lineInv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ineInv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2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star8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ar8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2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star10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ar10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2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star12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ar12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2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star16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ar16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2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star24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ar24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2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star32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ar32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2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roundRect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oundRec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2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round1Rect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ound1Rec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2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round2SameRect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ound2SameRec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2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round2DiagRect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ound2DiagRec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triangle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triangl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3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snipRoundRect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nipRoundRec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3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snip1Rect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nip1Rec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3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snip2SameRect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nip2SameRec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3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snip2DiagRect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nip2DiagRec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3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plaque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plaqu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3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ellipse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ellips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3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teardrop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teardrop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3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homePlate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homePlat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3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chevron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hevr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3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pieWedge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pieWedg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rtTriangle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tTriangl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4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pie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pi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4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blockArc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lockArc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4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donut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don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4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noSmoking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noSmoking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4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rightArrow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ight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4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leftArrow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eft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4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upArrow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up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4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downArrow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down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4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stripedRightArrow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ripedRight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4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notchedRightArrow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notchedRight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rect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ec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5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bentUpArrow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entUp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5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leftRightArrow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eftRight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5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upDownArrow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upDown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5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leftUpArrow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eftUp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5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leftRightUpArrow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eftRightUp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5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quadArrow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quad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5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leftArrowCallout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eftArrowCallo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5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rightArrowCallout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ightArrowCallo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5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upArrowCallout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upArrowCallo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5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downArrowCallout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downArrowCallo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diamond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diamond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6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leftRightArrowCallout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eftRightArrowCallo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6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upDownArrowCallout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upDownArrowCallo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6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quadArrowCallout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quadArrowCallou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6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bentArrow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ent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6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uturnArrow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uturn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6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circularArrow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ircular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6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leftCircularArrow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eftCircular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6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leftRightCircularArrow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eftRightCircular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6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curvedRightArrow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urvedRight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6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curvedLeftArrow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urvedLeft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parallelogram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parallelogram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7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curvedUpArrow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urvedUp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7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curvedDownArrow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urvedDown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7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swooshArrow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wooshArrow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7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cube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ub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7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can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a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7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lightningBolt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ightningBol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7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heart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hear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7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sun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u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7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moon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moon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7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smileyFace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mileyFac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trapezoid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trapezoid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8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irregularSeal1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irregularSeal1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8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irregularSeal2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irregularSeal2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8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foldedCorner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oldedCorner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8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bevel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evel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8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frame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fram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8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halfFrame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halfFram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8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corner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orner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8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diagStripe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diagStrip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8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chord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chord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8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arc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arc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nonIsoscelesTrapezoid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nonIsoscelesTrapezoid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90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leftBracket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eftBracke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91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rightBracket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ightBracket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92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leftBrace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leftBrac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93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rightBrace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rightBrace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94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bracketPair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racketPair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95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bracePair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racePair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96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straightConnector1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straightConnector1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97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bentConnector2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entConnector2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98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bentConnector3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entConnector3">
            <a:avLst/>
          </a:prstGeom>
          <a:ln>
            <a:solidFill>
              <a:srgbClr val="FF0000"/>
            </a:solidFill>
          </a:ln>
        </p:spPr>
      </p:sp>
    </p:spTree>
  </p:cSld>
</p:sld>
</file>

<file path=ppt/slides/slide99.xml><?xml version="1.0" encoding="utf-8"?>
<p:sld xmlns:v="urn:schemas-microsoft-com:vml" xmlns:mc="http://schemas.openxmlformats.org/markup-compatibility/2006" xmlns:xdr="http://schemas.openxmlformats.org/drawingml/2006/spreadsheetDrawing" xmlns:c="http://schemas.openxmlformats.org/drawingml/2006/chart" xmlns:r="http://schemas.openxmlformats.org/officeDocument/2006/relationships" xmlns:p="http://schemas.openxmlformats.org/presentationml/2006/main" xmlns:a="http://schemas.openxmlformats.org/drawingml/2006/main" xmlns:wp="http://schemas.openxmlformats.org/drawingml/2006/wordprocessingDrawing" xmlns:pic="http://schemas.openxmlformats.org/drawingml/2006/picture" xmlns:ns12="http://schemas.openxmlformats.org/drawingml/2006/lockedCanvas" xmlns:ns6="http://schemas.openxmlformats.org/drawingml/2006/chartDrawing" xmlns:ns11="http://schemas.openxmlformats.org/drawingml/2006/compatibility" xmlns:dgm="http://schemas.openxmlformats.org/drawingml/2006/diagram">
  <p:cSld>
    <p:spTree>
      <p:nvGrpSpPr>
        <p:cNvPr name="" id="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name="Title 3" id="4"/>
          <p:cNvSpPr>
            <a:spLocks noGrp="true"/>
          </p:cNvSpPr>
          <p:nvPr>
            <p:ph type="title"/>
          </p:nvPr>
        </p:nvSpPr>
        <p:spPr/>
        <p:txBody>
          <a:bodyPr/>
          <a:lstStyle/>
          <a:p>
            <a:r>
              <a:rPr smtClean="false" lang="en-US"/>
              <a:t>bentConnector4</a:t>
            </a:r>
            <a:endParaRPr lang="en-US"/>
          </a:p>
        </p:txBody>
      </p:sp>
      <p:sp>
        <p:nvSpPr>
          <p:cNvPr name="My Preset Shape" id="4"/>
          <p:cNvSpPr/>
          <p:nvPr/>
        </p:nvSpPr>
        <p:spPr>
          <a:xfrm>
            <a:off y="533400" x="1981200"/>
            <a:ext cy="1066800" cx="1143000"/>
          </a:xfrm>
          <a:prstGeom prst="bentConnector4">
            <a:avLst/>
          </a:prstGeom>
          <a:ln>
            <a:solidFill>
              <a:srgbClr val="FF0000"/>
            </a:solidFill>
          </a:ln>
        </p:spPr>
      </p:sp>
    </p:spTree>
  </p:cSld>
</p:sld>
</file>

<file path=ppt/theme/theme1.xml><?xml version="1.0" encoding="utf-8"?>
<a:theme xmlns:w="http://schemas.openxmlformats.org/wordprocessingml/2006/main" xmlns:m="http://schemas.openxmlformats.org/officeDocument/2006/math" xmlns:r="http://schemas.openxmlformats.org/officeDocument/2006/relationships" xmlns:w14="http://schemas.microsoft.com/office/word/2010/wordml" xmlns:wp="http://schemas.openxmlformats.org/drawingml/2006/wordprocessingDrawing" xmlns:a="http://schemas.openxmlformats.org/drawingml/2006/main" xmlns:w15="http://schemas.microsoft.com/office/word/2012/wordml" xmlns:mc="http://schemas.openxmlformats.org/markup-compatibility/2006" xmlns:ns9="http://schemas.openxmlformats.org/schemaLibrary/2006/main" xmlns:wne="http://schemas.microsoft.com/office/word/2006/wordml" xmlns:c="http://schemas.openxmlformats.org/drawingml/2006/chart" xmlns:ns12="http://schemas.openxmlformats.org/drawingml/2006/chartDrawing" xmlns:dgm="http://schemas.openxmlformats.org/drawingml/2006/diagram" xmlns:pic="http://schemas.openxmlformats.org/drawingml/2006/picture" xmlns:xdr="http://schemas.openxmlformats.org/drawingml/2006/spreadsheetDrawing" xmlns:dsp="http://schemas.microsoft.com/office/drawing/2008/diagram" xmlns:ns17="urn:schemas-microsoft-com:office:excel" xmlns:o="urn:schemas-microsoft-com:office:office" xmlns:v="urn:schemas-microsoft-com:vml" xmlns:w10="urn:schemas-microsoft-com:office:word" xmlns:ns21="urn:schemas-microsoft-com:office:powerpoint" xmlns:ns23="http://schemas.microsoft.com/office/2006/coverPageProps" xmlns:odx="http://opendope.org/xpaths" xmlns:odc="http://opendope.org/conditions" xmlns:odq="http://opendope.org/questions" xmlns:oda="http://opendope.org/answers" xmlns:odi="http://opendope.org/components" xmlns:odgm="http://opendope.org/SmartArt/DataHierarchy" xmlns:ns30="http://schemas.openxmlformats.org/officeDocument/2006/bibliography" xmlns:ns31="http://schemas.openxmlformats.org/drawingml/2006/compatibility" xmlns:ns32="http://schemas.openxmlformats.org/drawingml/2006/lockedCanvas" name="Office Theme">
  <a:themeElements>
    <a:clrScheme name="Office">
      <a:dk1>
        <a:sysClr lastClr="000000" val="windowText"/>
      </a:dk1>
      <a:lt1>
        <a:sysClr lastClr="FFFFFF" val="window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Calibri"/>
        <a:ea typeface=""/>
        <a:cs typeface=""/>
        <a:font typeface="Arial" script="Arab"/>
        <a:font typeface="Arial" script="Hebr"/>
        <a:font typeface="Cordia New" script="Thai"/>
        <a:font typeface="Nyala" script="Ethi"/>
        <a:font typeface="Vrinda" script="Beng"/>
        <a:font typeface="Shruti" script="Gujr"/>
        <a:font typeface="DaunPenh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Arial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true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scaled="true" ang="16200000"/>
        </a:gradFill>
        <a:gradFill rotWithShape="true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scaled="false" ang="16200000"/>
        </a:gradFill>
      </a:fillStyleLst>
      <a:lnStyleLst>
        <a:ln algn="ctr" cmpd="sng" cap="flat" w="9525">
          <a:solidFill>
            <a:schemeClr val="phClr">
              <a:shade val="95000"/>
              <a:satMod val="105000"/>
            </a:schemeClr>
          </a:solidFill>
          <a:prstDash val="solid"/>
        </a:ln>
        <a:ln algn="ctr" cmpd="sng" cap="flat" w="25400">
          <a:solidFill>
            <a:schemeClr val="phClr"/>
          </a:solidFill>
          <a:prstDash val="solid"/>
        </a:ln>
        <a:ln algn="ctr" cmpd="sng" cap="flat" w="38100">
          <a:solidFill>
            <a:schemeClr val="phClr"/>
          </a:solidFill>
          <a:prstDash val="solid"/>
        </a:ln>
      </a:lnStyleLst>
      <a:effectStyleLst>
        <a:effectStyle>
          <a:effectLst>
            <a:outerShdw rotWithShape="false" dir="5400000" dist="20000" blurRad="40000">
              <a:srgbClr val="000000">
                <a:alpha val="38000"/>
              </a:srgbClr>
            </a:outerShdw>
          </a:effectLst>
        </a:effectStyle>
        <a:effectStyle>
          <a:effectLst>
            <a:outerShdw rotWithShape="false" dir="5400000" dist="23000" blurRad="40000">
              <a:srgbClr val="000000">
                <a:alpha val="35000"/>
              </a:srgbClr>
            </a:outerShdw>
          </a:effectLst>
        </a:effectStyle>
        <a:effectStyle>
          <a:effectLst>
            <a:outerShdw rotWithShape="false" dir="5400000" dist="23000" blurRad="40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h="25400" w="63500"/>
          </a:sp3d>
        </a:effectStyle>
      </a:effectStyleLst>
      <a:bgFillStyleLst>
        <a:solidFill>
          <a:schemeClr val="phClr"/>
        </a:solidFill>
        <a:gradFill rotWithShape="true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b="180000" r="50000" t="-80000" l="50000"/>
          </a:path>
        </a:gradFill>
        <a:gradFill rotWithShape="true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b="50000" r="50000" t="50000" l="50000"/>
          </a:path>
        </a:gradFill>
      </a:bgFillStyleLst>
    </a:fmtScheme>
  </a:themeElements>
  <a:objectDefaults/>
  <a:extraClrSchemeLst/>
</a:theme>
</file>